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CBFF8-407D-46D4-8A01-0F6933D3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24947-8310-4DFE-8417-22DC18855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EC5F1-9D78-4813-ADC2-354E4B69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5E0E5-316B-4FC1-B5E6-CDA84DB5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8F8CED-9029-4BD4-8ACD-FC68193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3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CD02A-54FC-4F24-AECB-46672F9B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E96682-7F03-4A18-9068-984D27366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2C91F-4C1B-4920-8C40-50C4E260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8CB526-D6EE-48BF-B0F5-D7D14DC2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77CB3-76A6-40D0-B16D-318D6F7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4FABCC-4D22-49D6-9512-B070D8B7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9A359A-3302-437C-8859-EE2E6212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5FFC3-C756-47BF-8443-D15E9225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8CAE1E-D87E-450A-BFCE-F4A61D91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5C3DE-F1AB-4CE0-967C-2856C115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8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4310-8F2B-470E-A2FB-D133BCF3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1F13B-7595-407C-B10F-109F7C67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45766-A9BD-4CBE-9CD1-A76FED61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43AF7-8433-42BA-BB3C-CDF0233A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5EC60-E1F4-41D3-B6D6-189DF414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0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54C09-F6FA-4BEE-869E-08445406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C150D7-4F6E-4F86-B7F2-A94DA74E3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CDF50-1F70-4254-8E89-207C5E0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DDC841-C4A1-4965-92CE-5E7700BB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F910BF-36EE-4FB6-B346-3DDBB60F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03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B19D1-4E12-491D-9E2F-439583F4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6FD9E1-8998-4FD7-BCC3-E08E33C91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751900-9AA3-49E2-A998-F207E5C0A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AAC04-5338-43D5-84D2-103D6C3E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9051CE-EB39-4A53-B586-87C42F14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48C075-CD06-4021-99B1-AA05FDFB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7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9EEA-5408-4F3E-B5C7-4539DF5E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4DEC49-AC0C-4B25-B06D-A7378E528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F64974-7392-48BF-8AA4-6ECF9C396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4EA183-8F9C-48A9-AA0E-94A2DCD66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5593EC-6856-4BB1-9F68-7F9C5EE55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90C761-3B8F-4CA8-8608-80379EB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71A721-5813-42C5-967A-329ECC34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C8FAE6-52E8-4904-8458-E2BC4231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17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2B137-2550-4969-A493-875D04D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9949C2-F2BE-42A5-AFBB-3970F14C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61A3AF-543B-47DB-BBF4-DBB2EEED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261524-AA07-4491-B1A6-7D966A76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5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3832F9-D4D5-4143-8A3E-C37444DC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6BCF2D-F3F4-4B54-93F2-66C4BE0F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91F702-2413-40FE-9884-9453F8BA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16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26BAE-6E73-45EB-82F3-4E7C82B1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30ED7-2152-424D-A40D-A6B1CCBE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F05EE5-EAE3-430D-8B8E-CADDD4A0D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50C9EF-8385-484B-BBCA-E41E77ED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3BD14C-7492-4D11-91A5-F707DCF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B90C3-18B8-4E35-B241-C4AE131B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71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234F-E14E-4835-B6D2-6B725D75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393E97-EECC-4C97-99CB-97E17CCE4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F6A901-C4B9-44B5-AF12-80C4930DD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8BA5B6-C675-46B7-8566-8C82FE19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1FCA39-34F0-4743-A064-2FFDC0AE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6453B-6218-434A-A397-60EF1E46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7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671FFC-CF8C-43CF-BACD-DFD54853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6A44F7-40E8-4ADA-927C-19AA0266B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99E5A-C9BD-4B85-9EEC-D44262D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5F18-D721-4F69-BE23-8F8AB0688AEE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3B85E-629A-4052-80FC-9C76D21A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17F14-3B3A-477F-8113-E742F3D0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5F33-FB4F-4B7D-9F50-A7320086E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96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640FD-01EE-41B4-AC72-565F9BA7B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1A465-D124-4AB6-92F6-CF18EA1A6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724C80-220D-4C4A-8A80-363EFB73F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1" y="256176"/>
            <a:ext cx="2593637" cy="4550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049AAE-828B-4340-94CA-4746A7239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60" y="5349875"/>
            <a:ext cx="1361027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640FD-01EE-41B4-AC72-565F9BA7B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1A465-D124-4AB6-92F6-CF18EA1A6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BFE786-C194-477A-A012-5878B45B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" y="192721"/>
            <a:ext cx="2407839" cy="7071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00A218-F0E4-466E-B192-16A6F562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60" y="5349875"/>
            <a:ext cx="1361027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C3731-A07C-4818-9C48-E8B23816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E25F6D-CF5E-42B7-91AB-1C4D7CE70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365125"/>
            <a:ext cx="6444342" cy="6444342"/>
          </a:xfrm>
        </p:spPr>
      </p:pic>
    </p:spTree>
    <p:extLst>
      <p:ext uri="{BB962C8B-B14F-4D97-AF65-F5344CB8AC3E}">
        <p14:creationId xmlns:p14="http://schemas.microsoft.com/office/powerpoint/2010/main" val="349882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96ADD-74F6-4C3B-BE35-647E6E23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103A2-9CDD-454F-A1CB-527E82EFE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CA4C15-0A67-42EC-BC72-B8C196B9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" y="5823380"/>
            <a:ext cx="2407839" cy="7071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315646-9D71-4300-8FA7-6A562937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86" y="57904"/>
            <a:ext cx="1361027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24F26-E9D5-4736-A0E7-A445880E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8A9657-6CD3-45D4-9975-4163FCE69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5" y="1971449"/>
            <a:ext cx="114160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209A5-C59D-49E9-BC8C-78088A95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3463F9-FB1A-4E10-85B3-7FD872A26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3" y="2685143"/>
            <a:ext cx="10530037" cy="18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6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posgr</dc:creator>
  <cp:lastModifiedBy>posgr</cp:lastModifiedBy>
  <cp:revision>2</cp:revision>
  <dcterms:created xsi:type="dcterms:W3CDTF">2025-09-05T07:57:50Z</dcterms:created>
  <dcterms:modified xsi:type="dcterms:W3CDTF">2025-09-05T08:05:35Z</dcterms:modified>
</cp:coreProperties>
</file>